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91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slide" Target="slide8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openxmlformats.org/officeDocument/2006/relationships/image" Target="../media/image37.png"/><Relationship Id="rId18" Type="http://schemas.microsoft.com/office/2007/relationships/hdphoto" Target="../media/hdphoto22.wdp"/><Relationship Id="rId3" Type="http://schemas.openxmlformats.org/officeDocument/2006/relationships/image" Target="../media/image32.png"/><Relationship Id="rId21" Type="http://schemas.openxmlformats.org/officeDocument/2006/relationships/image" Target="../media/image41.png"/><Relationship Id="rId7" Type="http://schemas.openxmlformats.org/officeDocument/2006/relationships/image" Target="../media/image34.png"/><Relationship Id="rId12" Type="http://schemas.microsoft.com/office/2007/relationships/hdphoto" Target="../media/hdphoto19.wdp"/><Relationship Id="rId17" Type="http://schemas.openxmlformats.org/officeDocument/2006/relationships/image" Target="../media/image39.png"/><Relationship Id="rId2" Type="http://schemas.openxmlformats.org/officeDocument/2006/relationships/image" Target="../media/image31.png"/><Relationship Id="rId16" Type="http://schemas.microsoft.com/office/2007/relationships/hdphoto" Target="../media/hdphoto21.wdp"/><Relationship Id="rId20" Type="http://schemas.microsoft.com/office/2007/relationships/hdphoto" Target="../media/hdphoto23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11" Type="http://schemas.openxmlformats.org/officeDocument/2006/relationships/image" Target="../media/image36.png"/><Relationship Id="rId24" Type="http://schemas.openxmlformats.org/officeDocument/2006/relationships/slide" Target="slide12.xml"/><Relationship Id="rId5" Type="http://schemas.openxmlformats.org/officeDocument/2006/relationships/image" Target="../media/image33.png"/><Relationship Id="rId15" Type="http://schemas.openxmlformats.org/officeDocument/2006/relationships/image" Target="../media/image38.png"/><Relationship Id="rId23" Type="http://schemas.openxmlformats.org/officeDocument/2006/relationships/image" Target="../media/image42.png"/><Relationship Id="rId10" Type="http://schemas.microsoft.com/office/2007/relationships/hdphoto" Target="../media/hdphoto18.wdp"/><Relationship Id="rId19" Type="http://schemas.openxmlformats.org/officeDocument/2006/relationships/image" Target="../media/image40.png"/><Relationship Id="rId4" Type="http://schemas.microsoft.com/office/2007/relationships/hdphoto" Target="../media/hdphoto15.wdp"/><Relationship Id="rId9" Type="http://schemas.openxmlformats.org/officeDocument/2006/relationships/image" Target="../media/image35.png"/><Relationship Id="rId14" Type="http://schemas.microsoft.com/office/2007/relationships/hdphoto" Target="../media/hdphoto20.wdp"/><Relationship Id="rId22" Type="http://schemas.microsoft.com/office/2007/relationships/hdphoto" Target="../media/hdphoto24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3" Type="http://schemas.openxmlformats.org/officeDocument/2006/relationships/slide" Target="slide3.xml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5.png"/><Relationship Id="rId1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slide" Target="slide6.xml"/><Relationship Id="rId7" Type="http://schemas.openxmlformats.org/officeDocument/2006/relationships/image" Target="../media/image14.png"/><Relationship Id="rId12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image" Target="../media/image16.png"/><Relationship Id="rId5" Type="http://schemas.microsoft.com/office/2007/relationships/hdphoto" Target="../media/hdphoto8.wdp"/><Relationship Id="rId10" Type="http://schemas.microsoft.com/office/2007/relationships/hdphoto" Target="../media/hdphoto10.wdp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11" Type="http://schemas.microsoft.com/office/2007/relationships/hdphoto" Target="../media/hdphoto14.wdp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slide" Target="slide10.xml"/><Relationship Id="rId9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28" y="0"/>
            <a:ext cx="911577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0878" y="2110341"/>
            <a:ext cx="682892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/>
              <a:t>Игра /викторина </a:t>
            </a:r>
          </a:p>
          <a:p>
            <a:pPr algn="ctr"/>
            <a:r>
              <a:rPr lang="ru-RU" sz="5400" dirty="0"/>
              <a:t>«</a:t>
            </a:r>
            <a:r>
              <a:rPr lang="ru-RU" sz="5400" dirty="0" err="1"/>
              <a:t>Здоровячок</a:t>
            </a:r>
            <a:r>
              <a:rPr lang="ru-RU" sz="5400" dirty="0"/>
              <a:t>»</a:t>
            </a:r>
          </a:p>
          <a:p>
            <a:pPr algn="ctr"/>
            <a:r>
              <a:rPr lang="ru-RU" sz="3600" dirty="0"/>
              <a:t>(старший дошкольный возраст) </a:t>
            </a:r>
          </a:p>
          <a:p>
            <a:pPr algn="r"/>
            <a:r>
              <a:rPr lang="ru-RU" sz="2800" dirty="0"/>
              <a:t>Автор: </a:t>
            </a:r>
            <a:r>
              <a:rPr lang="ru-RU" sz="2800" dirty="0" err="1"/>
              <a:t>Д.Г.Лапшина</a:t>
            </a:r>
            <a:r>
              <a:rPr lang="ru-RU" sz="2800" dirty="0"/>
              <a:t>, </a:t>
            </a:r>
          </a:p>
          <a:p>
            <a:pPr algn="r"/>
            <a:r>
              <a:rPr lang="ru-RU" sz="2800" dirty="0"/>
              <a:t>воспитатель МАДОУ 301</a:t>
            </a:r>
          </a:p>
        </p:txBody>
      </p:sp>
    </p:spTree>
    <p:extLst>
      <p:ext uri="{BB962C8B-B14F-4D97-AF65-F5344CB8AC3E}">
        <p14:creationId xmlns:p14="http://schemas.microsoft.com/office/powerpoint/2010/main" val="2386030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7725" y="838200"/>
            <a:ext cx="4906963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5733256"/>
            <a:ext cx="1317625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1464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026" y="375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корзин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6035" l="0" r="994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4427" y="2828089"/>
            <a:ext cx="3530600" cy="415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картошка фри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246" r="927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1091" y="1942728"/>
            <a:ext cx="1945546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газировка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35" b="98131" l="281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2712" y="1043505"/>
            <a:ext cx="1298575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2" name="хот дог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13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061" y="5070166"/>
            <a:ext cx="2305190" cy="1513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чипсы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67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0212" y="4317547"/>
            <a:ext cx="2424631" cy="1439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апельсин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5702" y="2813734"/>
            <a:ext cx="2062951" cy="1545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6" name="сок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1469" y="850776"/>
            <a:ext cx="1812032" cy="1812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7" name="клубника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959" b="100000" l="943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167" y="2827189"/>
            <a:ext cx="972773" cy="1111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8" name="груша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31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245" y="3944131"/>
            <a:ext cx="927100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80" name="арбуз" descr="Picture background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125" b="100000" l="9961" r="899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1027" y="1043505"/>
            <a:ext cx="2501150" cy="156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1" name="вишня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12576" y="913672"/>
            <a:ext cx="3022039" cy="1660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7012" y="142890"/>
            <a:ext cx="73179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Помоги собрать полезные продукты в корзину</a:t>
            </a:r>
          </a:p>
        </p:txBody>
      </p:sp>
      <p:sp>
        <p:nvSpPr>
          <p:cNvPr id="3" name="Стрелка вправо 2">
            <a:hlinkClick r:id="rId24" action="ppaction://hlinksldjump"/>
          </p:cNvPr>
          <p:cNvSpPr/>
          <p:nvPr/>
        </p:nvSpPr>
        <p:spPr>
          <a:xfrm>
            <a:off x="7898889" y="5922303"/>
            <a:ext cx="978408" cy="7463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23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7.40741E-7 L 0.25156 0.0736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69" y="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2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81481E-6 L 0.39184 0.253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83" y="1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2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48148E-6 L -0.19063 0.4854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31" y="2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2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22222E-6 L -0.28194 0.4546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97" y="2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8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33333E-6 L -0.33854 0.0525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27" y="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2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33333E-6 L 0.31493 0.3988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19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8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2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300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300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2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12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2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1982450"/>
            <a:ext cx="587949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/>
              <a:t>Молодец!!!</a:t>
            </a:r>
          </a:p>
        </p:txBody>
      </p:sp>
    </p:spTree>
    <p:extLst>
      <p:ext uri="{BB962C8B-B14F-4D97-AF65-F5344CB8AC3E}">
        <p14:creationId xmlns:p14="http://schemas.microsoft.com/office/powerpoint/2010/main" val="263471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40466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/>
              </a:rPr>
              <a:t>Золотистый и полезный,</a:t>
            </a:r>
            <a:endParaRPr lang="ru-RU" sz="2400" dirty="0">
              <a:solidFill>
                <a:srgbClr val="000000"/>
              </a:solidFill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/>
              </a:rPr>
              <a:t>Витаминный, хотя резкий,</a:t>
            </a:r>
            <a:endParaRPr lang="ru-RU" sz="2400" dirty="0">
              <a:solidFill>
                <a:srgbClr val="000000"/>
              </a:solidFill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/>
              </a:rPr>
              <a:t>Горький вкус имеет он….</a:t>
            </a:r>
            <a:endParaRPr lang="ru-RU" sz="2400" dirty="0">
              <a:solidFill>
                <a:srgbClr val="000000"/>
              </a:solidFill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/>
              </a:rPr>
              <a:t>Обжигает… не лимон</a:t>
            </a:r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3080" name="Picture 8" descr="Picture background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7" b="90000" l="10000" r="92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8760" y="3759983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2" name="Picture 10" descr="Picture background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5090" y="1091468"/>
            <a:ext cx="1980220" cy="198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avatars.mds.yandex.net/i?id=dea191df78967cfd446dac19ab6a16af33e028ad-5888104-images-thumbs&amp;n=1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3569482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avatars.mds.yandex.net/i?id=1c68bbd988d0d271df0abf854caf8b048a69946f-7942200-images-thumbs&amp;n=1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2646587"/>
            <a:ext cx="2971375" cy="222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Picture background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0000" l="9926" r="920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1948551"/>
            <a:ext cx="2036621" cy="224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090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846"/>
            <a:ext cx="9144000" cy="6826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98" b="98472" l="9987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835025"/>
            <a:ext cx="9218613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трелка вправо 1">
            <a:hlinkClick r:id="rId5" action="ppaction://hlinksldjump"/>
          </p:cNvPr>
          <p:cNvSpPr/>
          <p:nvPr/>
        </p:nvSpPr>
        <p:spPr>
          <a:xfrm>
            <a:off x="7452320" y="5733256"/>
            <a:ext cx="1296144" cy="9886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959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 descr="Picture background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3" l="0" r="990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1124744"/>
            <a:ext cx="491117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лево 1">
            <a:hlinkClick r:id="rId5" action="ppaction://hlinksldjump"/>
          </p:cNvPr>
          <p:cNvSpPr/>
          <p:nvPr/>
        </p:nvSpPr>
        <p:spPr>
          <a:xfrm>
            <a:off x="539552" y="5589240"/>
            <a:ext cx="1296144" cy="86409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435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15816" y="33265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/>
              </a:rPr>
              <a:t>Круглое, румяное,</a:t>
            </a:r>
            <a:endParaRPr lang="ru-RU" sz="2400" dirty="0">
              <a:solidFill>
                <a:srgbClr val="000000"/>
              </a:solidFill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/>
              </a:rPr>
              <a:t>Я расту на ветке.</a:t>
            </a:r>
            <a:endParaRPr lang="ru-RU" sz="2400" dirty="0">
              <a:solidFill>
                <a:srgbClr val="000000"/>
              </a:solidFill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/>
              </a:rPr>
              <a:t>Любят меня взрослые,</a:t>
            </a:r>
            <a:endParaRPr lang="ru-RU" sz="2400" dirty="0">
              <a:solidFill>
                <a:srgbClr val="000000"/>
              </a:solidFill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/>
              </a:rPr>
              <a:t>И маленькие детки.</a:t>
            </a:r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5123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100000" l="10000" r="9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49" y="1253108"/>
            <a:ext cx="2746276" cy="27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https://avatars.mds.yandex.net/i?id=374c039b036ee0a37dae35ac148a01122a8f3bcb-6898416-images-thumbs&amp;n=1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8542" r="910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1816" y="1484784"/>
            <a:ext cx="4572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s://avatars.mds.yandex.net/i?id=414a46df7a6c3cec60d6ef60542d82de2a9eeaeb-12633480-images-thumbs&amp;n=1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25" b="90000" l="9970" r="969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2108397"/>
            <a:ext cx="1738415" cy="168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https://avatars.mds.yandex.net/i?id=27d4e5930ed68c4de2e6a0e60f06a8aa4fc4f17b-5491319-images-thumbs&amp;n=1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83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1071" y="3789040"/>
            <a:ext cx="4572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396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835025"/>
            <a:ext cx="9218613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5495925"/>
            <a:ext cx="1328737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1247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7725" y="838200"/>
            <a:ext cx="4906963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5574506"/>
            <a:ext cx="1317625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0310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77549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32" b="100000" l="267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3888432" cy="2744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41" b="98005" l="1613" r="989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1712536"/>
            <a:ext cx="3402013" cy="244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88" b="100000" l="223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3933056"/>
            <a:ext cx="4251482" cy="2389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650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835025"/>
            <a:ext cx="9218613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4328" y="5661248"/>
            <a:ext cx="1328737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47737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65</Words>
  <Application>Microsoft Office PowerPoint</Application>
  <PresentationFormat>Экран (4:3)</PresentationFormat>
  <Paragraphs>15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Людмила</cp:lastModifiedBy>
  <cp:revision>13</cp:revision>
  <dcterms:created xsi:type="dcterms:W3CDTF">2025-04-18T08:27:04Z</dcterms:created>
  <dcterms:modified xsi:type="dcterms:W3CDTF">2025-05-27T10:02:44Z</dcterms:modified>
</cp:coreProperties>
</file>